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Default Extension="png" ContentType="image/png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33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03" r:id="rId2"/>
    <p:sldId id="459" r:id="rId3"/>
    <p:sldId id="671" r:id="rId4"/>
    <p:sldId id="672" r:id="rId5"/>
    <p:sldId id="734" r:id="rId6"/>
    <p:sldId id="735" r:id="rId7"/>
    <p:sldId id="737" r:id="rId8"/>
    <p:sldId id="781" r:id="rId9"/>
    <p:sldId id="782" r:id="rId10"/>
    <p:sldId id="738" r:id="rId11"/>
    <p:sldId id="673" r:id="rId12"/>
    <p:sldId id="674" r:id="rId13"/>
    <p:sldId id="740" r:id="rId14"/>
    <p:sldId id="780" r:id="rId15"/>
    <p:sldId id="783" r:id="rId16"/>
    <p:sldId id="784" r:id="rId17"/>
    <p:sldId id="785" r:id="rId18"/>
    <p:sldId id="786" r:id="rId19"/>
    <p:sldId id="787" r:id="rId20"/>
    <p:sldId id="798" r:id="rId21"/>
    <p:sldId id="788" r:id="rId22"/>
    <p:sldId id="790" r:id="rId23"/>
    <p:sldId id="789" r:id="rId24"/>
    <p:sldId id="791" r:id="rId25"/>
    <p:sldId id="792" r:id="rId26"/>
    <p:sldId id="793" r:id="rId27"/>
    <p:sldId id="794" r:id="rId28"/>
    <p:sldId id="795" r:id="rId29"/>
    <p:sldId id="796" r:id="rId30"/>
    <p:sldId id="797" r:id="rId31"/>
    <p:sldId id="799" r:id="rId32"/>
    <p:sldId id="800" r:id="rId33"/>
    <p:sldId id="801" r:id="rId34"/>
    <p:sldId id="802" r:id="rId35"/>
    <p:sldId id="804" r:id="rId36"/>
    <p:sldId id="805" r:id="rId37"/>
    <p:sldId id="806" r:id="rId38"/>
    <p:sldId id="807" r:id="rId39"/>
    <p:sldId id="808" r:id="rId40"/>
    <p:sldId id="803" r:id="rId41"/>
    <p:sldId id="733" r:id="rId42"/>
    <p:sldId id="73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68B1C"/>
    <a:srgbClr val="006600"/>
    <a:srgbClr val="009900"/>
    <a:srgbClr val="66FF33"/>
    <a:srgbClr val="66FF66"/>
    <a:srgbClr val="003300"/>
    <a:srgbClr val="FF00FF"/>
    <a:srgbClr val="FF0066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5341" autoAdjust="0"/>
  </p:normalViewPr>
  <p:slideViewPr>
    <p:cSldViewPr>
      <p:cViewPr>
        <p:scale>
          <a:sx n="50" d="100"/>
          <a:sy n="5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016F2-B6ED-42E5-8E54-3C6B19592197}" type="datetimeFigureOut">
              <a:rPr lang="en-US" smtClean="0"/>
              <a:pPr/>
              <a:t>2/7/2021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5696F-DCF2-4690-8A98-9515D05694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4763-DEE3-4C80-8709-AD268736AE5C}" type="datetimeFigureOut">
              <a:rPr lang="en-US" smtClean="0"/>
              <a:pPr/>
              <a:t>2/7/2021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E3DC-0B46-48CA-85FC-1799844C021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</a:t>
            </a:fld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</a:t>
            </a:fld>
            <a:endParaRPr lang="en-I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541416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345230"/>
            <a:ext cx="6400800" cy="114086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5" y="274637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4.xml"/><Relationship Id="rId6" Type="http://schemas.openxmlformats.org/officeDocument/2006/relationships/hyperlink" Target="https://www.w3resource.com/python-exercises/dictionary/python-data-type-dictionary-exercise-2.php" TargetMode="External"/><Relationship Id="rId5" Type="http://schemas.openxmlformats.org/officeDocument/2006/relationships/hyperlink" Target="https://www.w3resource.com/python-exercises/dictionary/python-data-type-dictionary-exercise-1.php" TargetMode="External"/><Relationship Id="rId4" Type="http://schemas.openxmlformats.org/officeDocument/2006/relationships/hyperlink" Target="https://www.w3resource.com/python-exercises/dictionary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5.xml"/><Relationship Id="rId6" Type="http://schemas.openxmlformats.org/officeDocument/2006/relationships/hyperlink" Target="https://www.w3resource.com/python-exercises/dictionary/python-data-type-dictionary-exercise-5.php" TargetMode="External"/><Relationship Id="rId5" Type="http://schemas.openxmlformats.org/officeDocument/2006/relationships/hyperlink" Target="https://www.w3resource.com/python-exercises/dictionary/python-data-type-dictionary-exercise-4.php" TargetMode="External"/><Relationship Id="rId4" Type="http://schemas.openxmlformats.org/officeDocument/2006/relationships/hyperlink" Target="https://www.w3resource.com/python-exercises/dictionary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6.xml"/><Relationship Id="rId5" Type="http://schemas.openxmlformats.org/officeDocument/2006/relationships/hyperlink" Target="https://www.w3resource.com/python-exercises/dictionary/python-data-type-dictionary-exercise-7.php" TargetMode="External"/><Relationship Id="rId4" Type="http://schemas.openxmlformats.org/officeDocument/2006/relationships/hyperlink" Target="https://www.w3resource.com/python-exercises/dictionary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7.xml"/><Relationship Id="rId5" Type="http://schemas.openxmlformats.org/officeDocument/2006/relationships/hyperlink" Target="https://www.w3resource.com/python-exercises/dictionary/python-data-type-dictionary-exercise-9.php" TargetMode="External"/><Relationship Id="rId4" Type="http://schemas.openxmlformats.org/officeDocument/2006/relationships/hyperlink" Target="https://www.w3resource.com/python-exercises/dictiona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8728" y="5214950"/>
            <a:ext cx="7358114" cy="1357322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DICTIONARIES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 descr="C:\Users\Sainik\Desktop\1375575119python 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66"/>
            <a:ext cx="6929486" cy="475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5918" y="1762205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A={1:"one",2:"two",3:"three"}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4612" y="500042"/>
            <a:ext cx="492922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DIAGRAM</a:t>
            </a:r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66" y="3429000"/>
            <a:ext cx="114300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</a:t>
            </a:r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7554" y="2928934"/>
            <a:ext cx="45720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			one</a:t>
            </a: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			two</a:t>
            </a:r>
          </a:p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			three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480" y="5429264"/>
            <a:ext cx="135732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5074" y="5572140"/>
            <a:ext cx="221457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6322231" y="4750603"/>
            <a:ext cx="1143008" cy="642942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321703" y="4393413"/>
            <a:ext cx="1071570" cy="1000132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794" y="3286124"/>
            <a:ext cx="614366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DICTIONARY –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7422" y="571480"/>
            <a:ext cx="56208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DICTIONARAY –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728" y="1714488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function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) is used to create a new dictionary with no items. This function is called built-in function. We can also create dictionary using {}.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17569" t="48828" r="62116" b="24805"/>
          <a:stretch>
            <a:fillRect/>
          </a:stretch>
        </p:blipFill>
        <p:spPr bwMode="auto">
          <a:xfrm>
            <a:off x="3786182" y="3786190"/>
            <a:ext cx="3571900" cy="260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17569" t="18555" r="11603" b="52148"/>
          <a:stretch>
            <a:fillRect/>
          </a:stretch>
        </p:blipFill>
        <p:spPr bwMode="auto">
          <a:xfrm>
            <a:off x="357158" y="1928802"/>
            <a:ext cx="829395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57356" y="714356"/>
            <a:ext cx="617547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DICTIONARAY – Example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57290" y="3214686"/>
            <a:ext cx="75009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AND TRAVERSING  DICTIONARAY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4414" y="357166"/>
            <a:ext cx="75009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AND TRAVERSING  DICTIONARAY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9883" t="15625" r="21486" b="55078"/>
          <a:stretch>
            <a:fillRect/>
          </a:stretch>
        </p:blipFill>
        <p:spPr bwMode="auto">
          <a:xfrm>
            <a:off x="214282" y="1643050"/>
            <a:ext cx="8715468" cy="209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43042" y="4214818"/>
            <a:ext cx="17155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PUT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l="17569" t="18554" r="67057" b="51172"/>
          <a:stretch>
            <a:fillRect/>
          </a:stretch>
        </p:blipFill>
        <p:spPr bwMode="auto">
          <a:xfrm>
            <a:off x="4357686" y="4071942"/>
            <a:ext cx="2143140" cy="237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4414" y="357166"/>
            <a:ext cx="75009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AND TRAVERSING  DICTIONARAY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7838" y="5058803"/>
            <a:ext cx="17155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PUT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7687" t="12695" r="53843" b="44336"/>
          <a:stretch>
            <a:fillRect/>
          </a:stretch>
        </p:blipFill>
        <p:spPr bwMode="auto">
          <a:xfrm>
            <a:off x="1071538" y="1071546"/>
            <a:ext cx="500537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5293" t="5078" r="50549" b="62695"/>
          <a:stretch>
            <a:fillRect/>
          </a:stretch>
        </p:blipFill>
        <p:spPr bwMode="auto">
          <a:xfrm>
            <a:off x="5500694" y="4357694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728" y="3214686"/>
            <a:ext cx="75009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DICTIONARAY – BUILT IN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57290" y="428604"/>
            <a:ext cx="75009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DICTIONARAY – BUILT IN METHODS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20" y="1397000"/>
          <a:ext cx="8572560" cy="515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9024"/>
                <a:gridCol w="5143536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Dictionary</a:t>
                      </a:r>
                      <a:r>
                        <a:rPr lang="en-IN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Method</a:t>
                      </a:r>
                      <a:endParaRPr lang="e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Meaning</a:t>
                      </a:r>
                      <a:endParaRPr lang="e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dict.clear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()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Removes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all the elements of the dictionary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dict.copy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()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Returns (shallow)copy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dictionary.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dict.get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(key, default=None)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 key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key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returns value or default if key not in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dictionary (note that default's default is None)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dict.items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()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returns a list of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dict's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(key, value)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tuple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pairs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20" y="1419244"/>
          <a:ext cx="8572560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9024"/>
                <a:gridCol w="5143536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Dictionary</a:t>
                      </a:r>
                      <a:r>
                        <a:rPr lang="en-IN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Method</a:t>
                      </a:r>
                      <a:endParaRPr lang="e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Meaning</a:t>
                      </a:r>
                      <a:endParaRPr lang="e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dict.keys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() 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returns list of dictionary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dict's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keys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dict.setdefault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key, default=None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similar to get(), but will set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[key]=default if key is not already in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dict.update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(dict2)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adds dictionary dict2's key-values pairs to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dict.values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()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returns list of dictionary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dict's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values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57224" y="428604"/>
            <a:ext cx="75009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DICTIONARAY – BUILT IN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0034" y="4786322"/>
            <a:ext cx="7358114" cy="859205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0034" y="5572140"/>
            <a:ext cx="7643866" cy="692579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Thinking and Programming</a:t>
            </a:r>
            <a:endParaRPr lang="en-IN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2857496"/>
            <a:ext cx="4714908" cy="2000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XI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Computer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Science (083)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Board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: CBSE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29454" y="6215082"/>
            <a:ext cx="1766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 CBSE</a:t>
            </a: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20" y="2428868"/>
          <a:ext cx="8572560" cy="2834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9024"/>
                <a:gridCol w="5143536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Dictionary</a:t>
                      </a:r>
                      <a:r>
                        <a:rPr lang="en-IN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Method</a:t>
                      </a:r>
                      <a:endParaRPr lang="e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Meaning</a:t>
                      </a:r>
                      <a:endParaRPr lang="e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dict.pop()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returns list of dictionary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dict's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keys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dict.popitem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()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similar to get(), but will set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[key]=default if key is not already in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57224" y="428604"/>
            <a:ext cx="75009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DICTIONARAY – BUILT IN METHODS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dict.clear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7137" t="20508" r="29722" b="25781"/>
          <a:stretch>
            <a:fillRect/>
          </a:stretch>
        </p:blipFill>
        <p:spPr bwMode="auto">
          <a:xfrm>
            <a:off x="214282" y="1428736"/>
            <a:ext cx="851407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29256" y="2071678"/>
            <a:ext cx="307183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 method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000364" y="2857496"/>
            <a:ext cx="4143404" cy="1500198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43240" y="5857892"/>
            <a:ext cx="557216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is in next slide!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dict.clear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- OUTPUT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60" y="5929330"/>
            <a:ext cx="607223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Birthday dictionary cleared  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3609" t="12695" r="20388" b="54102"/>
          <a:stretch>
            <a:fillRect/>
          </a:stretch>
        </p:blipFill>
        <p:spPr bwMode="auto">
          <a:xfrm>
            <a:off x="571472" y="1571612"/>
            <a:ext cx="792961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1214414" y="3571876"/>
            <a:ext cx="5786478" cy="228601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dict.copy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7686" t="20508" r="35212" b="25781"/>
          <a:stretch>
            <a:fillRect/>
          </a:stretch>
        </p:blipFill>
        <p:spPr bwMode="auto">
          <a:xfrm>
            <a:off x="857224" y="1428736"/>
            <a:ext cx="7429552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500430" y="2857496"/>
            <a:ext cx="4071966" cy="1357322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57752" y="2143116"/>
            <a:ext cx="307183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 method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240" y="5857892"/>
            <a:ext cx="557216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is in next slide!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dict.copy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- OUTPUT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0100" y="5500702"/>
            <a:ext cx="692948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 method creates  b2 dictionary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45571" t="36133" r="5014" b="30664"/>
          <a:stretch>
            <a:fillRect/>
          </a:stretch>
        </p:blipFill>
        <p:spPr bwMode="auto">
          <a:xfrm>
            <a:off x="1000100" y="1643050"/>
            <a:ext cx="737492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786050" y="3786190"/>
            <a:ext cx="2428892" cy="1643074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dict.get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7488" y="5857892"/>
            <a:ext cx="557216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is in next slide!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l="38983" t="13672" r="3916" b="32226"/>
          <a:stretch>
            <a:fillRect/>
          </a:stretch>
        </p:blipFill>
        <p:spPr bwMode="auto">
          <a:xfrm>
            <a:off x="1143008" y="1571612"/>
            <a:ext cx="7429520" cy="395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714909" y="3000371"/>
            <a:ext cx="3143272" cy="142876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57850" y="2354041"/>
            <a:ext cx="307183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method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dict.get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- OUTPUT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82" y="5500702"/>
            <a:ext cx="85725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b2 dictionary using get method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l="9883" t="3906" r="40703" b="64844"/>
          <a:stretch>
            <a:fillRect/>
          </a:stretch>
        </p:blipFill>
        <p:spPr bwMode="auto">
          <a:xfrm>
            <a:off x="571471" y="1500174"/>
            <a:ext cx="803677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642910" y="4286256"/>
            <a:ext cx="1714512" cy="571504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dict.items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3240" y="5857892"/>
            <a:ext cx="557216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is in next slide!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 l="39532" t="13672" r="4465" b="31640"/>
          <a:stretch>
            <a:fillRect/>
          </a:stretch>
        </p:blipFill>
        <p:spPr bwMode="auto">
          <a:xfrm>
            <a:off x="1142976" y="1571612"/>
            <a:ext cx="728667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072066" y="2357430"/>
            <a:ext cx="307183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method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214810" y="3071810"/>
            <a:ext cx="2857520" cy="1285884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dict.items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- OUTPUT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4929198"/>
            <a:ext cx="85725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method returns dictionary content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 l="41179" t="31250" r="2269" b="34570"/>
          <a:stretch>
            <a:fillRect/>
          </a:stretch>
        </p:blipFill>
        <p:spPr bwMode="auto">
          <a:xfrm>
            <a:off x="357158" y="1571612"/>
            <a:ext cx="819904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3143240" y="3714752"/>
            <a:ext cx="1785950" cy="1143008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dict.keys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3240" y="5857892"/>
            <a:ext cx="557216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is in next slide!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7020" t="15625" r="39055" b="42383"/>
          <a:stretch>
            <a:fillRect/>
          </a:stretch>
        </p:blipFill>
        <p:spPr bwMode="auto">
          <a:xfrm>
            <a:off x="428595" y="1500174"/>
            <a:ext cx="7442843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5214942" y="3286124"/>
            <a:ext cx="1143008" cy="71438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14810" y="2357430"/>
            <a:ext cx="307183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method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57422" y="2928934"/>
            <a:ext cx="5572164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ctr"/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dict.keys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 - OUTPUT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1474" y="5286388"/>
            <a:ext cx="74296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method returns dictionary keys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5139" t="12305" r="9956" b="65820"/>
          <a:stretch>
            <a:fillRect/>
          </a:stretch>
        </p:blipFill>
        <p:spPr bwMode="auto">
          <a:xfrm>
            <a:off x="428596" y="2000240"/>
            <a:ext cx="8429684" cy="188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643174" y="3929066"/>
            <a:ext cx="1714512" cy="85725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dict.update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9883" t="6836" r="21486" b="55078"/>
          <a:stretch>
            <a:fillRect/>
          </a:stretch>
        </p:blipFill>
        <p:spPr bwMode="auto">
          <a:xfrm>
            <a:off x="228968" y="2500306"/>
            <a:ext cx="870078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857620" y="3071810"/>
            <a:ext cx="3643338" cy="785818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57818" y="2357430"/>
            <a:ext cx="32861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method 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dict.values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5286388"/>
            <a:ext cx="792961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method returns dictionary values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9334" t="6836" r="21486" b="63867"/>
          <a:stretch>
            <a:fillRect/>
          </a:stretch>
        </p:blipFill>
        <p:spPr bwMode="auto">
          <a:xfrm>
            <a:off x="214250" y="2211145"/>
            <a:ext cx="8715468" cy="207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393141" y="4464851"/>
            <a:ext cx="1428760" cy="71438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dict.pop()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5286388"/>
            <a:ext cx="792961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 method removes specified key values from the dictionary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34590" t="22461" r="5563" b="39453"/>
          <a:stretch>
            <a:fillRect/>
          </a:stretch>
        </p:blipFill>
        <p:spPr bwMode="auto">
          <a:xfrm>
            <a:off x="928662" y="1571612"/>
            <a:ext cx="778674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500298" y="4572008"/>
            <a:ext cx="1214446" cy="71438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500042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dict.popitem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5286388"/>
            <a:ext cx="792961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popitem</a:t>
            </a:r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method removes values/items from the dictionary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34041" t="22461" r="20937" b="40429"/>
          <a:stretch>
            <a:fillRect/>
          </a:stretch>
        </p:blipFill>
        <p:spPr bwMode="auto">
          <a:xfrm>
            <a:off x="1285852" y="1714488"/>
            <a:ext cx="6715172" cy="311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4321967" y="4393413"/>
            <a:ext cx="1000132" cy="785818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604" y="3071810"/>
            <a:ext cx="7072362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 WORK/HOME WORK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357166"/>
            <a:ext cx="7072362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WORK/HOME WORK</a:t>
            </a: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928662" y="949844"/>
            <a:ext cx="80010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 Write a Python script to sort (ascending and descending) a dictionary by value. </a:t>
            </a:r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 Write a Python script to add a key to a dictionary. </a:t>
            </a:r>
            <a:r>
              <a:rPr lang="en-IN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Dictionary : {0: 10, 1: 20}</a:t>
            </a:r>
            <a:b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Result : {0: 10, 1: 20, 2: 30}</a:t>
            </a:r>
          </a:p>
          <a:p>
            <a:pPr algn="just"/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 Write a Python script to concatenate following dictionaries to create a new one. </a:t>
            </a:r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Dictionary : </a:t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dic1={1:10, 2:20} </a:t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dic2={3:30, 4:40} </a:t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dic3={5:50,6:60}</a:t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Result : {1: 10, 2: 20, 3: 30, 4: 40, 5: 50, 6: 60}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357166"/>
            <a:ext cx="7072362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WORK/HOME WORK</a:t>
            </a: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071538" y="1428736"/>
            <a:ext cx="78581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 Write a Python script to check if a given key already exists in a dictionary. </a:t>
            </a:r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endParaRPr lang="en-IN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 Write a Python program to iterate over dictionaries using for loops. </a:t>
            </a:r>
            <a:r>
              <a:rPr lang="en-IN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endParaRPr lang="en-IN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 Write a Python script to generate and print a dictionary that contains a number (between 1 and n) in the form (x, x*x).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Dictionary ( n = 5) : </a:t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Output : {1: 1, 2: 4, 3: 9, 4: 16, 5: 25}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357166"/>
            <a:ext cx="7072362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WORK/HOME WORK</a:t>
            </a: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071538" y="1311552"/>
            <a:ext cx="78581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 Write a Python script to print a dictionary where the keys are numbers between 1 and 15 (both included) and the values are square of keys. </a:t>
            </a:r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Dictionary </a:t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{1: 1, 2: 4, 3: 9, 4: 16, 5: 25, 6: 36, 7: 49, 8: 64, 9: 81, 10: 100, 11: 121, 12: 144, 13: 169, 14: 196, 15: 225}</a:t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 Write a Python script to merge two Python dictionaries. </a:t>
            </a:r>
            <a:r>
              <a:rPr lang="en-IN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357166"/>
            <a:ext cx="7072362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WORK/HOME WORK</a:t>
            </a: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071538" y="1320589"/>
            <a:ext cx="78581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 Write a Python program to iterate over dictionaries using for loops.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 Write a Python program to sum all the items in a dictionary. </a:t>
            </a:r>
            <a:endParaRPr lang="e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357298"/>
            <a:ext cx="7429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studying this lesson, students will be able to:</a:t>
            </a:r>
          </a:p>
          <a:p>
            <a:pPr algn="just">
              <a:buNone/>
            </a:pP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Understand the need of dictionaries;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problems by using dictionaries;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clear idea about dictionaries functions; and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Understand the difference between list and dictionary.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9224" y="500042"/>
            <a:ext cx="401879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7422" y="2857496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Test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285728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5852" y="1619329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40 Min		       Max Marks: 20</a:t>
            </a:r>
          </a:p>
          <a:p>
            <a:pPr algn="just"/>
            <a:endParaRPr lang="en-I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dictionary? give example       02</a:t>
            </a: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python script to traverse a dictionary				             05</a:t>
            </a: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5  list  built in methods of dictionary                  			   10</a:t>
            </a: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key value pair? Explain	   05		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714620"/>
            <a:ext cx="6643734" cy="1143008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sz="44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918" y="2928934"/>
            <a:ext cx="661245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DICTIONARY?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762205"/>
            <a:ext cx="7429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I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dictionary is like a list, but more in general. In a list, index value is an integer, while in a dictionary index value can be any other data type and are called keys. The key will be used as a string as it is easy to recall. A dictionary is an extremely useful data storage construct for storing and retrieving all key value pairs, where each element is accessed (or indexed) by a unique key. However, dictionary keys are not in sequences and hence maintain no left-to right order.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4612" y="500042"/>
            <a:ext cx="492922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DICTIONARY?</a:t>
            </a:r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762205"/>
            <a:ext cx="7429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We can refer to a dictionary as a mapping between a set of indices (which are called keys) and a set of values. Each key maps a value. The association of a key and a value is called a key-value pair.</a:t>
            </a:r>
          </a:p>
          <a:p>
            <a:pPr algn="just">
              <a:buNone/>
            </a:pP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Syntax:</a:t>
            </a:r>
          </a:p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my_dict = {'key1': 'value1','key2': 'value2','key3': 'value3'…'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': '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valuen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'}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4612" y="500042"/>
            <a:ext cx="492922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VALYE PAIR</a:t>
            </a:r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762205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Curley brackets are used to represent a              dictionary. </a:t>
            </a:r>
          </a:p>
          <a:p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 pair in the dictionary is represented  by a key and value separated by a    colon. </a:t>
            </a:r>
          </a:p>
          <a:p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 pairs are separated by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vcomas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4612" y="500042"/>
            <a:ext cx="492922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DICTIONARIES</a:t>
            </a:r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762205"/>
            <a:ext cx="7429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dictionary is an un­ordered collection of 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key­value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pairs.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dictionary has a length, specifically the number of 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key­value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pairs.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dictionary provides fast look up by key.</a:t>
            </a:r>
          </a:p>
          <a:p>
            <a:pPr algn="just"/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keys must be immutable object types.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4612" y="500042"/>
            <a:ext cx="492922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DICTIONARIES</a:t>
            </a:r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9175</TotalTime>
  <Words>455</Words>
  <Application>Microsoft Office PowerPoint</Application>
  <PresentationFormat>On-screen Show (4:3)</PresentationFormat>
  <Paragraphs>180</Paragraphs>
  <Slides>42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CHAPTER 14 DICTIONARIES</vt:lpstr>
      <vt:lpstr>Unit 2:</vt:lpstr>
      <vt:lpstr>LEARNING  OUTCOMES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HM</cp:lastModifiedBy>
  <cp:revision>1029</cp:revision>
  <dcterms:created xsi:type="dcterms:W3CDTF">2013-08-21T19:17:07Z</dcterms:created>
  <dcterms:modified xsi:type="dcterms:W3CDTF">2021-02-07T14:51:10Z</dcterms:modified>
</cp:coreProperties>
</file>